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72C055-7F9B-4F68-1B9A-C4E518F09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BBAC-F481-4A3F-8E0F-605DE12E6772}" type="datetimeFigureOut">
              <a:rPr lang="es-CO" smtClean="0"/>
              <a:t>2/10/2023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E42C48-9060-813F-9776-E987E5284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BE2116-71A5-104A-6FA9-6B3048911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1F00-5A05-4DF5-9321-718CC0BBAF1A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402D855-4ABE-372C-CF7D-EC94079C2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678" y="151019"/>
            <a:ext cx="7428644" cy="799259"/>
          </a:xfrm>
          <a:prstGeom prst="rect">
            <a:avLst/>
          </a:prstGeom>
        </p:spPr>
      </p:pic>
      <p:sp>
        <p:nvSpPr>
          <p:cNvPr id="9" name="Marcador de título 1">
            <a:extLst>
              <a:ext uri="{FF2B5EF4-FFF2-40B4-BE49-F238E27FC236}">
                <a16:creationId xmlns:a16="http://schemas.microsoft.com/office/drawing/2014/main" id="{44F43F2C-8B08-09A0-E4FB-2308CFB71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51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CFD6C1A2-4655-8A05-7BE3-3BB6FD050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0380"/>
            <a:ext cx="10515600" cy="3136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610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90326A-A95F-4FDF-8614-FF1444D0A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3BBAC-F481-4A3F-8E0F-605DE12E6772}" type="datetimeFigureOut">
              <a:rPr lang="es-CO" smtClean="0"/>
              <a:t>2/10/2023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CE69E2-C5AD-B052-A6A3-03B4BD34D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9E31CB-5728-806C-67CD-0B12E1DD4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1F00-5A05-4DF5-9321-718CC0BBAF1A}" type="slidenum">
              <a:rPr lang="es-CO" smtClean="0"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82137F8-B88A-C7DB-E816-CC10FD0907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26" y="154997"/>
            <a:ext cx="4997885" cy="537730"/>
          </a:xfrm>
          <a:prstGeom prst="rect">
            <a:avLst/>
          </a:prstGeom>
        </p:spPr>
      </p:pic>
      <p:sp>
        <p:nvSpPr>
          <p:cNvPr id="7" name="Marcador de título 1">
            <a:extLst>
              <a:ext uri="{FF2B5EF4-FFF2-40B4-BE49-F238E27FC236}">
                <a16:creationId xmlns:a16="http://schemas.microsoft.com/office/drawing/2014/main" id="{CBE597FE-BA83-AE8E-F9FE-8495773F0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51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9524EFD8-0EC4-718A-E01D-B5F2DA8B8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0380"/>
            <a:ext cx="10515600" cy="3136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2911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90C7273-42CF-A0CB-D0A5-43AB6DC28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51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121FC3-2262-E7C1-244A-84404B298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40380"/>
            <a:ext cx="10515600" cy="3136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E07FF3-148E-C842-3F46-99CAE827D3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3BBAC-F481-4A3F-8E0F-605DE12E6772}" type="datetimeFigureOut">
              <a:rPr lang="es-CO" smtClean="0"/>
              <a:t>2/10/2023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158AB8-83B4-9F35-5E1B-85C722A81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D272E-45A9-01C2-A489-4D26349D0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E1F00-5A05-4DF5-9321-718CC0BBAF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540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B6961-AD08-5F4C-D666-5EB4A1205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73823"/>
            <a:ext cx="10515600" cy="1092286"/>
          </a:xfrm>
        </p:spPr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11B800-3A9E-FCEA-DE68-267755EFEDA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38200" y="2595418"/>
            <a:ext cx="10515600" cy="2913842"/>
          </a:xfr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4841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AE8F32-5FD2-4E07-D6FA-B8343C5A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2D779D-8BFC-6D71-F04A-C2712B541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79957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Henry Perez Sanchez</dc:creator>
  <cp:lastModifiedBy>Jose Henry Perez Sanchez</cp:lastModifiedBy>
  <cp:revision>2</cp:revision>
  <dcterms:created xsi:type="dcterms:W3CDTF">2023-10-02T12:59:01Z</dcterms:created>
  <dcterms:modified xsi:type="dcterms:W3CDTF">2023-10-02T13:06:17Z</dcterms:modified>
</cp:coreProperties>
</file>